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58" r:id="rId5"/>
    <p:sldId id="257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1793862-F467-47AA-B4C4-2A47CB522C72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28D116C-0329-4799-B241-B1BAA58053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playground.com/measuringangles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PSHOME01\VOL1\FACULTY\BEASOA\First%20semester%20geometry\jeopardy%20sounds\Big_Time_Rush_-_City_Is_Ours_-_Full.mp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with 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Measure and classify angles</a:t>
            </a:r>
          </a:p>
          <a:p>
            <a:r>
              <a:rPr lang="en-US" dirty="0" smtClean="0"/>
              <a:t>Identify and use congruent angles and the bisector of an angle</a:t>
            </a:r>
          </a:p>
          <a:p>
            <a:r>
              <a:rPr lang="en-US" dirty="0" smtClean="0"/>
              <a:t>Get your </a:t>
            </a:r>
            <a:r>
              <a:rPr lang="en-US" dirty="0" err="1" smtClean="0"/>
              <a:t>bellringer</a:t>
            </a:r>
            <a:r>
              <a:rPr lang="en-US" dirty="0" smtClean="0"/>
              <a:t> notebook and do </a:t>
            </a:r>
            <a:r>
              <a:rPr lang="en-US" dirty="0" err="1" smtClean="0"/>
              <a:t>bellringer</a:t>
            </a:r>
            <a:r>
              <a:rPr lang="en-US" dirty="0" smtClean="0"/>
              <a:t> #2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homework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4470" t="16836" r="5270" b="52859"/>
          <a:stretch>
            <a:fillRect/>
          </a:stretch>
        </p:blipFill>
        <p:spPr bwMode="auto">
          <a:xfrm>
            <a:off x="685800" y="2209800"/>
            <a:ext cx="6705600" cy="3550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 descr="protrac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81000"/>
            <a:ext cx="8440325" cy="4820444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4737" t="36303" r="5003" b="35075"/>
          <a:stretch>
            <a:fillRect/>
          </a:stretch>
        </p:blipFill>
        <p:spPr bwMode="auto">
          <a:xfrm>
            <a:off x="457200" y="8382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Measuring Angles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it!</a:t>
            </a:r>
            <a:endParaRPr lang="en-US" dirty="0"/>
          </a:p>
        </p:txBody>
      </p:sp>
      <p:pic>
        <p:nvPicPr>
          <p:cNvPr id="4" name="Big_Time_Rush_-_City_Is_Ours_-_Ful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10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3553" t="54823" r="5003" b="19923"/>
          <a:stretch>
            <a:fillRect/>
          </a:stretch>
        </p:blipFill>
        <p:spPr bwMode="auto">
          <a:xfrm>
            <a:off x="0" y="914400"/>
            <a:ext cx="889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73718" t="47608" r="6731" b="37358"/>
          <a:stretch>
            <a:fillRect/>
          </a:stretch>
        </p:blipFill>
        <p:spPr bwMode="auto">
          <a:xfrm>
            <a:off x="609600" y="914400"/>
            <a:ext cx="6248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39103" t="53075" r="8974" b="30068"/>
          <a:stretch>
            <a:fillRect/>
          </a:stretch>
        </p:blipFill>
        <p:spPr bwMode="auto">
          <a:xfrm>
            <a:off x="0" y="762000"/>
            <a:ext cx="8915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362200" y="2362200"/>
            <a:ext cx="457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0" y="3200400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281</TotalTime>
  <Words>36</Words>
  <Application>Microsoft Office PowerPoint</Application>
  <PresentationFormat>On-screen Show (4:3)</PresentationFormat>
  <Paragraphs>7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More with Angles</vt:lpstr>
      <vt:lpstr>Check your homework</vt:lpstr>
      <vt:lpstr>Slide 3</vt:lpstr>
      <vt:lpstr>Slide 4</vt:lpstr>
      <vt:lpstr>Let’s try it!</vt:lpstr>
      <vt:lpstr>Slide 6</vt:lpstr>
      <vt:lpstr>Slide 7</vt:lpstr>
      <vt:lpstr>Slide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with Angles</dc:title>
  <dc:creator>Us</dc:creator>
  <cp:lastModifiedBy>BeasoA</cp:lastModifiedBy>
  <cp:revision>18</cp:revision>
  <dcterms:created xsi:type="dcterms:W3CDTF">2010-09-02T01:50:55Z</dcterms:created>
  <dcterms:modified xsi:type="dcterms:W3CDTF">2010-09-02T16:16:56Z</dcterms:modified>
</cp:coreProperties>
</file>